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9B0F-C974-4A49-AA40-A953EE276789}" type="datetimeFigureOut">
              <a:rPr lang="pl-PL" smtClean="0"/>
              <a:t>2020-04-02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6602C-7483-4927-826D-D82B1B4D9ED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357453"/>
          </a:xfrm>
        </p:spPr>
        <p:txBody>
          <a:bodyPr>
            <a:normAutofit/>
          </a:bodyPr>
          <a:lstStyle/>
          <a:p>
            <a:r>
              <a:rPr lang="pl-PL" sz="6000" dirty="0" smtClean="0">
                <a:latin typeface="Times New Roman" pitchFamily="18" charset="0"/>
                <a:cs typeface="Times New Roman" pitchFamily="18" charset="0"/>
              </a:rPr>
              <a:t>Kurczątka na łące.</a:t>
            </a:r>
            <a:endParaRPr lang="pl-PL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Kasia\Desktop\ZDALNIE\ZADANIA PSZCZÓŁKI - ZDALNIE\NR 2 - WIOSNA I WIELKANOC - 06.04 - 10.04\Zdjęcie główne do zajęć - piątek - 10.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9144000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Potrzebne Wam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będą: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>
              <a:buNone/>
            </a:pP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kartka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biała A4, zielone kredki, farby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kredka czarna i czerwona oraz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wasze </a:t>
            </a:r>
            <a:r>
              <a:rPr lang="pl-PL" sz="4000" dirty="0">
                <a:latin typeface="Times New Roman" pitchFamily="18" charset="0"/>
                <a:cs typeface="Times New Roman" pitchFamily="18" charset="0"/>
              </a:rPr>
              <a:t>palce </a:t>
            </a:r>
            <a:r>
              <a:rPr lang="pl-PL" sz="4000" dirty="0">
                <a:latin typeface="Times New Roman" pitchFamily="18" charset="0"/>
                <a:cs typeface="Times New Roman" pitchFamily="18" charset="0"/>
                <a:sym typeface="Wingdings"/>
              </a:rPr>
              <a:t>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Obraz 3" descr="C:\Users\Kasia\Desktop\instrukcje\Kurczaki na łące 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286124"/>
            <a:ext cx="4295872" cy="322166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Weźcie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białą kartkę i połóż przed sobą poziomo (czyli na leżąco).</a:t>
            </a:r>
          </a:p>
        </p:txBody>
      </p:sp>
      <p:pic>
        <p:nvPicPr>
          <p:cNvPr id="4" name="Symbol zastępczy zawartości 3" descr="C:\Users\Kasia\Desktop\instrukcje\91524791_204473497665990_8638592538489389056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045198" cy="421484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rytm piosenki kredką na kartce rysujcie pionowe kreseczki.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C:\Users\Kasia\Desktop\instrukcje\91604146_218993422537824_3227658525555556352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160581" cy="4614882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Umoczcie opuszek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palca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w żółtej farbie i odciskajcie w różnych miejscach swoje palce. </a:t>
            </a:r>
          </a:p>
        </p:txBody>
      </p:sp>
      <p:pic>
        <p:nvPicPr>
          <p:cNvPr id="4" name="Symbol zastępczy zawartości 3" descr="C:\Users\Kasia\Desktop\instrukcje\91900256_223365955582229_7669475172927143936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143116"/>
            <a:ext cx="6500858" cy="435771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Poczekajcie aż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farba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wyschnie </a:t>
            </a:r>
            <a:br>
              <a:rPr 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i dorysujcie kurczątkom pazurki, oczy oraz dziobki.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otowe.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 descr="C:\Users\Kasia\Desktop\instrukcje\91851870_168780814201075_2564755556350820352_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14554"/>
            <a:ext cx="6357982" cy="4121993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54</Words>
  <Application>Microsoft Office PowerPoint</Application>
  <PresentationFormat>Pokaz na ekranie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Kurczątka na łące.</vt:lpstr>
      <vt:lpstr>Potrzebne Wam będą:</vt:lpstr>
      <vt:lpstr>Weźcie białą kartkę i połóż przed sobą poziomo (czyli na leżąco).</vt:lpstr>
      <vt:lpstr>W rytm piosenki kredką na kartce rysujcie pionowe kreseczki.</vt:lpstr>
      <vt:lpstr>Umoczcie opuszek palca w żółtej farbie i odciskajcie w różnych miejscach swoje palce. </vt:lpstr>
      <vt:lpstr> Poczekajcie aż farba wyschnie  i dorysujcie kurczątkom pazurki, oczy oraz dziobki. Gotowe.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Kurczątka na łące.</dc:title>
  <dc:creator>Kasia</dc:creator>
  <cp:lastModifiedBy>Kasia</cp:lastModifiedBy>
  <cp:revision>3</cp:revision>
  <dcterms:created xsi:type="dcterms:W3CDTF">2020-04-02T21:14:49Z</dcterms:created>
  <dcterms:modified xsi:type="dcterms:W3CDTF">2020-04-02T21:31:18Z</dcterms:modified>
</cp:coreProperties>
</file>